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39799-13F6-4F8C-8612-058CEFC9925B}" type="datetimeFigureOut">
              <a:rPr lang="en-IN" smtClean="0"/>
              <a:t>17-05-2016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DCA02-0124-41B7-AD43-4F15DA7161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73006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39799-13F6-4F8C-8612-058CEFC9925B}" type="datetimeFigureOut">
              <a:rPr lang="en-IN" smtClean="0"/>
              <a:t>17-05-2016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DCA02-0124-41B7-AD43-4F15DA7161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54673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39799-13F6-4F8C-8612-058CEFC9925B}" type="datetimeFigureOut">
              <a:rPr lang="en-IN" smtClean="0"/>
              <a:t>17-05-2016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DCA02-0124-41B7-AD43-4F15DA7161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19918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39799-13F6-4F8C-8612-058CEFC9925B}" type="datetimeFigureOut">
              <a:rPr lang="en-IN" smtClean="0"/>
              <a:t>17-05-2016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DCA02-0124-41B7-AD43-4F15DA7161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08751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39799-13F6-4F8C-8612-058CEFC9925B}" type="datetimeFigureOut">
              <a:rPr lang="en-IN" smtClean="0"/>
              <a:t>17-05-2016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DCA02-0124-41B7-AD43-4F15DA7161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09603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39799-13F6-4F8C-8612-058CEFC9925B}" type="datetimeFigureOut">
              <a:rPr lang="en-IN" smtClean="0"/>
              <a:t>17-05-2016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DCA02-0124-41B7-AD43-4F15DA7161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60747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39799-13F6-4F8C-8612-058CEFC9925B}" type="datetimeFigureOut">
              <a:rPr lang="en-IN" smtClean="0"/>
              <a:t>17-05-2016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DCA02-0124-41B7-AD43-4F15DA7161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82492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39799-13F6-4F8C-8612-058CEFC9925B}" type="datetimeFigureOut">
              <a:rPr lang="en-IN" smtClean="0"/>
              <a:t>17-05-2016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DCA02-0124-41B7-AD43-4F15DA7161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00730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39799-13F6-4F8C-8612-058CEFC9925B}" type="datetimeFigureOut">
              <a:rPr lang="en-IN" smtClean="0"/>
              <a:t>17-05-2016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DCA02-0124-41B7-AD43-4F15DA7161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61096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39799-13F6-4F8C-8612-058CEFC9925B}" type="datetimeFigureOut">
              <a:rPr lang="en-IN" smtClean="0"/>
              <a:t>17-05-2016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DCA02-0124-41B7-AD43-4F15DA7161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97128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39799-13F6-4F8C-8612-058CEFC9925B}" type="datetimeFigureOut">
              <a:rPr lang="en-IN" smtClean="0"/>
              <a:t>17-05-2016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DCA02-0124-41B7-AD43-4F15DA7161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05726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39799-13F6-4F8C-8612-058CEFC9925B}" type="datetimeFigureOut">
              <a:rPr lang="en-IN" smtClean="0"/>
              <a:t>17-05-2016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DDCA02-0124-41B7-AD43-4F15DA7161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66812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528425"/>
            <a:ext cx="6934200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77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67"/>
    </mc:Choice>
    <mc:Fallback>
      <p:transition spd="slow" advTm="576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096" y="570031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66442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08"/>
    </mc:Choice>
    <mc:Fallback>
      <p:transition spd="slow" advTm="630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562" y="460849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29002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40"/>
    </mc:Choice>
    <mc:Fallback>
      <p:transition spd="slow" advTm="684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335" y="501792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2708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93"/>
    </mc:Choice>
    <mc:Fallback>
      <p:transition spd="slow" advTm="649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983" y="651728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63374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70"/>
    </mc:Choice>
    <mc:Fallback>
      <p:transition spd="slow" advTm="627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744" y="679213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20354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13"/>
    </mc:Choice>
    <mc:Fallback>
      <p:transition spd="slow" advTm="6513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391" y="706509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66798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30"/>
    </mc:Choice>
    <mc:Fallback>
      <p:transition spd="slow" advTm="673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687" y="1143237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98870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44"/>
    </mc:Choice>
    <mc:Fallback>
      <p:transition spd="slow" advTm="5944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225123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380795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6"/>
    </mc:Choice>
    <mc:Fallback>
      <p:transition spd="slow" advTm="6006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27971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166159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09"/>
    </mc:Choice>
    <mc:Fallback>
      <p:transition spd="slow" advTm="9509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335" y="1279714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637477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74"/>
    </mc:Choice>
    <mc:Fallback>
      <p:transition spd="slow" advTm="10374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744" y="1197828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356142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1071"/>
    </mc:Choice>
    <mc:Fallback>
      <p:transition advTm="11071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027906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1451235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17"/>
    </mc:Choice>
    <mc:Fallback>
      <p:transition spd="slow" advTm="6917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40254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75501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93"/>
    </mc:Choice>
    <mc:Fallback>
      <p:transition spd="slow" advTm="11993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184180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45056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15"/>
    </mc:Choice>
    <mc:Fallback>
      <p:transition spd="slow" advTm="8115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27971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166586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38"/>
    </mc:Choice>
    <mc:Fallback>
      <p:transition spd="slow" advTm="11038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184181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480957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36"/>
    </mc:Choice>
    <mc:Fallback>
      <p:transition spd="slow" advTm="10836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416192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1617767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50"/>
    </mc:Choice>
    <mc:Fallback>
      <p:transition spd="slow" advTm="1165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027906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06484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"/>
    </mc:Choice>
    <mc:Fallback>
      <p:transition spd="slow" advTm="19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278" y="1238771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407722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96"/>
    </mc:Choice>
    <mc:Fallback>
      <p:transition spd="slow" advTm="15696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039" y="1143237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039426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86"/>
    </mc:Choice>
    <mc:Fallback>
      <p:transition spd="slow" advTm="6686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225123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931165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661"/>
    </mc:Choice>
    <mc:Fallback>
      <p:transition spd="slow" advTm="14661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156884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44670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02"/>
    </mc:Choice>
    <mc:Fallback>
      <p:transition spd="slow" advTm="11502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926" y="1470783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804183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56"/>
    </mc:Choice>
    <mc:Fallback>
      <p:transition spd="slow" advTm="11256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0</Words>
  <Application>Microsoft Office PowerPoint</Application>
  <PresentationFormat>Widescreen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Vidyagyan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Soma Bose</dc:creator>
  <cp:lastModifiedBy>Soma Bose</cp:lastModifiedBy>
  <cp:revision>5</cp:revision>
  <dcterms:created xsi:type="dcterms:W3CDTF">2016-05-16T12:29:52Z</dcterms:created>
  <dcterms:modified xsi:type="dcterms:W3CDTF">2016-05-17T06:03:17Z</dcterms:modified>
</cp:coreProperties>
</file>